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84" r:id="rId13"/>
    <p:sldId id="283" r:id="rId14"/>
    <p:sldId id="280" r:id="rId15"/>
    <p:sldId id="281" r:id="rId16"/>
    <p:sldId id="28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1FE83-7609-4BDF-94C5-7109D60FCE7C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D6B3-9A04-4BB2-B997-202983335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39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990600"/>
            <a:ext cx="8714936" cy="2301240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/>
              <a:t>Geographic Information System</a:t>
            </a:r>
            <a:endParaRPr lang="ur-PK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pointsOfG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23891" cy="64420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Sufficient memory  to store large volume of data, </a:t>
            </a:r>
          </a:p>
          <a:p>
            <a:pPr marL="0" indent="0" algn="l">
              <a:buNone/>
            </a:pPr>
            <a:r>
              <a:rPr lang="en-US" dirty="0" smtClean="0"/>
              <a:t>High resolution color screen</a:t>
            </a:r>
          </a:p>
          <a:p>
            <a:pPr marL="0" indent="0" algn="l">
              <a:buNone/>
            </a:pPr>
            <a:r>
              <a:rPr lang="en-US" dirty="0" smtClean="0"/>
              <a:t>Keyboard, plotter or printer mouse etc.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6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Functions and tools needed to store, analyzed and display</a:t>
            </a:r>
          </a:p>
          <a:p>
            <a:pPr algn="l"/>
            <a:r>
              <a:rPr lang="en-US" dirty="0" smtClean="0"/>
              <a:t>Tools for entering and manipulation geographic information such as political boundaries</a:t>
            </a:r>
          </a:p>
          <a:p>
            <a:pPr algn="l"/>
            <a:r>
              <a:rPr lang="en-US" dirty="0" smtClean="0"/>
              <a:t>Database management system designed to store , retrieve and update data</a:t>
            </a:r>
          </a:p>
          <a:p>
            <a:pPr algn="l"/>
            <a:r>
              <a:rPr lang="en-US" dirty="0" smtClean="0"/>
              <a:t>Tools that create intelligent digital maps for analysis</a:t>
            </a:r>
          </a:p>
          <a:p>
            <a:pPr algn="l"/>
            <a:r>
              <a:rPr lang="en-US" dirty="0" smtClean="0"/>
              <a:t>Software components must be able to input, verify, store, manage, analyze out put present and transform data efficiently.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00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Arc view                </a:t>
            </a:r>
          </a:p>
          <a:p>
            <a:pPr algn="l"/>
            <a:r>
              <a:rPr lang="en-US" dirty="0" smtClean="0"/>
              <a:t>Arc GIS</a:t>
            </a:r>
          </a:p>
          <a:p>
            <a:pPr algn="l"/>
            <a:r>
              <a:rPr lang="en-US" dirty="0" smtClean="0"/>
              <a:t>Arc Info </a:t>
            </a:r>
          </a:p>
          <a:p>
            <a:pPr algn="l"/>
            <a:r>
              <a:rPr lang="en-US" dirty="0" smtClean="0"/>
              <a:t>Map Info</a:t>
            </a:r>
          </a:p>
          <a:p>
            <a:pPr algn="l"/>
            <a:r>
              <a:rPr lang="en-US" dirty="0" smtClean="0"/>
              <a:t>IILWIS</a:t>
            </a:r>
          </a:p>
          <a:p>
            <a:pPr algn="l"/>
            <a:r>
              <a:rPr lang="en-US" dirty="0" smtClean="0"/>
              <a:t>IRDAS</a:t>
            </a:r>
          </a:p>
          <a:p>
            <a:pPr algn="l"/>
            <a:r>
              <a:rPr lang="en-US" dirty="0" smtClean="0"/>
              <a:t>ER Mapper</a:t>
            </a:r>
          </a:p>
          <a:p>
            <a:r>
              <a:rPr lang="en-US" dirty="0" smtClean="0"/>
              <a:t>      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5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data (Address, zip code and district number)</a:t>
            </a:r>
          </a:p>
          <a:p>
            <a:pPr algn="l"/>
            <a:r>
              <a:rPr lang="en-US" dirty="0" smtClean="0"/>
              <a:t>Attribute or non spatial data ( Depth, Height, </a:t>
            </a:r>
          </a:p>
          <a:p>
            <a:pPr algn="l"/>
            <a:r>
              <a:rPr lang="en-US" dirty="0" smtClean="0"/>
              <a:t>agricultural production) </a:t>
            </a:r>
          </a:p>
          <a:p>
            <a:pPr algn="l"/>
            <a:r>
              <a:rPr lang="en-US" dirty="0" smtClean="0"/>
              <a:t>Spatial data paper maps, charts and drawing scanned or digitized in to the system.</a:t>
            </a:r>
          </a:p>
          <a:p>
            <a:pPr algn="l"/>
            <a:r>
              <a:rPr lang="en-US" dirty="0" smtClean="0"/>
              <a:t>Co ordinate data recorded using a GPS receiver and data captured from satellite imagery or Aerial  photography are also sources of spatial data.</a:t>
            </a:r>
          </a:p>
          <a:p>
            <a:pPr algn="l"/>
            <a:r>
              <a:rPr lang="en-US" dirty="0" smtClean="0"/>
              <a:t>Sources of attribute data include database, work flow, and any other form of computer system 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5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Who plans, implements and operate  the system and make decisions based on the analyzed results </a:t>
            </a:r>
          </a:p>
          <a:p>
            <a:pPr algn="l"/>
            <a:r>
              <a:rPr lang="en-US" dirty="0" smtClean="0"/>
              <a:t>User can be categorized into viewers, general user and GIS specialist.  </a:t>
            </a:r>
          </a:p>
          <a:p>
            <a:pPr algn="l"/>
            <a:r>
              <a:rPr lang="en-US" dirty="0"/>
              <a:t>GIS </a:t>
            </a:r>
            <a:r>
              <a:rPr lang="en-US" dirty="0" smtClean="0"/>
              <a:t>specialist are responsible for the maintenance of the geographic database and the provision of techniques support to the other two classes of user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0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How data will be retrieved input in to system, stored managed analyzed and finally presented in a form of output. </a:t>
            </a:r>
          </a:p>
          <a:p>
            <a:pPr algn="l">
              <a:buNone/>
            </a:pPr>
            <a:r>
              <a:rPr lang="en-US" dirty="0" smtClean="0"/>
              <a:t>Perform analysis for differentiates this type of system from any other information system </a:t>
            </a:r>
          </a:p>
          <a:p>
            <a:pPr marL="0" indent="0" algn="l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5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endParaRPr lang="ur-PK" dirty="0" smtClean="0"/>
          </a:p>
          <a:p>
            <a:pPr algn="l" rtl="0"/>
            <a:r>
              <a:rPr lang="en-US" dirty="0" smtClean="0"/>
              <a:t>Generation of Graphic Display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Representing Desired Information</a:t>
            </a:r>
          </a:p>
          <a:p>
            <a:endParaRPr lang="ur-P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en-US" dirty="0" smtClean="0"/>
              <a:t>Functions</a:t>
            </a:r>
            <a:endParaRPr lang="ur-P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200000"/>
              </a:lnSpc>
            </a:pPr>
            <a:r>
              <a:rPr lang="en-GB" dirty="0" smtClean="0"/>
              <a:t>Definition of GIS</a:t>
            </a:r>
          </a:p>
          <a:p>
            <a:pPr algn="l" rtl="0">
              <a:lnSpc>
                <a:spcPct val="200000"/>
              </a:lnSpc>
            </a:pPr>
            <a:r>
              <a:rPr lang="en-GB" dirty="0" smtClean="0"/>
              <a:t>Key components of GIS</a:t>
            </a:r>
          </a:p>
          <a:p>
            <a:pPr algn="l" rtl="0">
              <a:lnSpc>
                <a:spcPct val="200000"/>
              </a:lnSpc>
            </a:pPr>
            <a:r>
              <a:rPr lang="en-GB" dirty="0" smtClean="0"/>
              <a:t>Functional Subsystems</a:t>
            </a:r>
            <a:endParaRPr lang="ur-P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 smtClean="0"/>
              <a:t>Contents</a:t>
            </a:r>
            <a:endParaRPr lang="ur-P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ur-PK" dirty="0" smtClean="0"/>
              <a:t/>
            </a:r>
            <a:br>
              <a:rPr lang="ur-PK" dirty="0" smtClean="0"/>
            </a:br>
            <a:r>
              <a:rPr lang="en-US" dirty="0" smtClean="0"/>
              <a:t>   </a:t>
            </a:r>
            <a:r>
              <a:rPr lang="en-US" sz="6000" dirty="0" smtClean="0"/>
              <a:t>What is </a:t>
            </a:r>
            <a:r>
              <a:rPr lang="en-US" sz="8000" dirty="0" smtClean="0">
                <a:solidFill>
                  <a:srgbClr val="FF0000"/>
                </a:solidFill>
              </a:rPr>
              <a:t>G</a:t>
            </a:r>
            <a:r>
              <a:rPr lang="en-US" sz="6000" dirty="0" smtClean="0"/>
              <a:t>eographical </a:t>
            </a:r>
            <a:br>
              <a:rPr lang="en-US" sz="6000" dirty="0" smtClean="0"/>
            </a:br>
            <a:r>
              <a:rPr lang="en-US" sz="8900" dirty="0" smtClean="0">
                <a:solidFill>
                  <a:srgbClr val="FF0000"/>
                </a:solidFill>
              </a:rPr>
              <a:t>I</a:t>
            </a:r>
            <a:r>
              <a:rPr lang="en-US" sz="6000" dirty="0" smtClean="0"/>
              <a:t>nformation </a:t>
            </a:r>
            <a:r>
              <a:rPr lang="en-US" sz="8900" dirty="0" smtClean="0">
                <a:solidFill>
                  <a:srgbClr val="FF0000"/>
                </a:solidFill>
              </a:rPr>
              <a:t>S</a:t>
            </a:r>
            <a:r>
              <a:rPr lang="en-US" sz="6000" dirty="0" smtClean="0"/>
              <a:t>ystem?</a:t>
            </a:r>
            <a:endParaRPr lang="ur-PK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0386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l"/>
            <a:r>
              <a:rPr lang="en-US" dirty="0"/>
              <a:t>Combination of </a:t>
            </a:r>
            <a:r>
              <a:rPr lang="en-US" dirty="0" smtClean="0"/>
              <a:t>three words </a:t>
            </a:r>
          </a:p>
          <a:p>
            <a:pPr marL="0" indent="0" algn="l">
              <a:buNone/>
            </a:pPr>
            <a:r>
              <a:rPr lang="en-US" dirty="0" smtClean="0"/>
              <a:t>                    G </a:t>
            </a:r>
          </a:p>
          <a:p>
            <a:pPr marL="0" indent="0" algn="l">
              <a:buNone/>
            </a:pPr>
            <a:r>
              <a:rPr lang="en-US" dirty="0" smtClean="0"/>
              <a:t>                     I 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                   S </a:t>
            </a:r>
            <a:endParaRPr lang="en-US" dirty="0"/>
          </a:p>
          <a:p>
            <a:pPr algn="l"/>
            <a:r>
              <a:rPr lang="en-US" dirty="0"/>
              <a:t>Stands for Geographical Information System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GIS </a:t>
            </a:r>
          </a:p>
        </p:txBody>
      </p:sp>
    </p:spTree>
    <p:extLst>
      <p:ext uri="{BB962C8B-B14F-4D97-AF65-F5344CB8AC3E}">
        <p14:creationId xmlns:p14="http://schemas.microsoft.com/office/powerpoint/2010/main" xmlns="" val="5725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19800"/>
          </a:xfrm>
        </p:spPr>
        <p:txBody>
          <a:bodyPr>
            <a:norm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FF0000"/>
                </a:solidFill>
              </a:rPr>
              <a:t>Information System</a:t>
            </a:r>
            <a:r>
              <a:rPr lang="ur-PK" dirty="0" smtClean="0"/>
              <a:t/>
            </a:r>
            <a:br>
              <a:rPr lang="ur-PK" dirty="0" smtClean="0"/>
            </a:br>
            <a:r>
              <a:rPr lang="en-US" dirty="0" smtClean="0">
                <a:solidFill>
                  <a:schemeClr val="tx1"/>
                </a:solidFill>
              </a:rPr>
              <a:t>A system that collects, store, maintains, processes data and provides information to people.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ur-PK" dirty="0">
              <a:solidFill>
                <a:schemeClr val="tx1"/>
              </a:solidFill>
            </a:endParaRPr>
          </a:p>
        </p:txBody>
      </p:sp>
      <p:pic>
        <p:nvPicPr>
          <p:cNvPr id="4" name="Picture 3" descr="IT_HS1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284" y="4114800"/>
            <a:ext cx="2591031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It is a system of hardware and software used for collecting, storing, retrieving, analyzing and displaying geographic data or Spatial data. </a:t>
            </a:r>
          </a:p>
          <a:p>
            <a:endParaRPr lang="ur-P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dirty="0" smtClean="0"/>
              <a:t>Geographical Information System</a:t>
            </a:r>
            <a:endParaRPr lang="ur-P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r-PK" dirty="0" smtClean="0"/>
          </a:p>
          <a:p>
            <a:pPr algn="l" rtl="0"/>
            <a:r>
              <a:rPr lang="en-US" dirty="0" smtClean="0"/>
              <a:t>•Spatial Data</a:t>
            </a:r>
          </a:p>
          <a:p>
            <a:pPr algn="l" rtl="0"/>
            <a:r>
              <a:rPr lang="en-US" dirty="0" smtClean="0"/>
              <a:t>Describes the absolute location and relative location of the geographic features.</a:t>
            </a:r>
          </a:p>
          <a:p>
            <a:pPr algn="l" rtl="0"/>
            <a:r>
              <a:rPr lang="en-US" dirty="0" smtClean="0"/>
              <a:t>All data that pertains to location on earth is known as spatial data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•Attribute Data</a:t>
            </a:r>
          </a:p>
          <a:p>
            <a:pPr algn="l" rtl="0"/>
            <a:r>
              <a:rPr lang="en-US" dirty="0" smtClean="0"/>
              <a:t>Describes the characteristics of geographic features. </a:t>
            </a:r>
          </a:p>
          <a:p>
            <a:pPr algn="l" rtl="0"/>
            <a:r>
              <a:rPr lang="en-US" dirty="0" smtClean="0"/>
              <a:t>Attribute data is represented and stored in the form of tables.</a:t>
            </a:r>
            <a:endParaRPr lang="ur-P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GIS Data Types</a:t>
            </a:r>
            <a:br>
              <a:rPr lang="en-US" sz="4900" dirty="0" smtClean="0"/>
            </a:br>
            <a:endParaRPr lang="ur-P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endParaRPr lang="ur-PK" dirty="0" smtClean="0"/>
          </a:p>
          <a:p>
            <a:pPr algn="ctr" rtl="0">
              <a:buNone/>
            </a:pPr>
            <a:r>
              <a:rPr lang="en-US" sz="4400" dirty="0" smtClean="0"/>
              <a:t>Components of GIS</a:t>
            </a:r>
            <a:endParaRPr lang="ur-PK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r-PK" dirty="0" smtClean="0"/>
          </a:p>
          <a:p>
            <a:pPr algn="l" rtl="0"/>
            <a:r>
              <a:rPr lang="en-US" dirty="0" smtClean="0"/>
              <a:t>Hardware </a:t>
            </a:r>
          </a:p>
          <a:p>
            <a:pPr algn="l" rtl="0"/>
            <a:r>
              <a:rPr lang="en-US" dirty="0" smtClean="0"/>
              <a:t>Software</a:t>
            </a:r>
          </a:p>
          <a:p>
            <a:pPr algn="l" rtl="0"/>
            <a:r>
              <a:rPr lang="en-US" dirty="0" smtClean="0"/>
              <a:t>People</a:t>
            </a:r>
          </a:p>
          <a:p>
            <a:pPr algn="l" rtl="0"/>
            <a:r>
              <a:rPr lang="en-US" dirty="0" smtClean="0"/>
              <a:t>Data</a:t>
            </a:r>
          </a:p>
          <a:p>
            <a:pPr algn="l" rtl="0"/>
            <a:r>
              <a:rPr lang="en-US" dirty="0" smtClean="0"/>
              <a:t>Methods</a:t>
            </a:r>
          </a:p>
          <a:p>
            <a:pPr algn="l" rtl="0"/>
            <a:endParaRPr lang="en-US" dirty="0" smtClean="0"/>
          </a:p>
          <a:p>
            <a:pPr algn="l" rtl="0"/>
            <a:endParaRPr lang="ur-P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omponents</a:t>
            </a:r>
            <a:endParaRPr lang="ur-P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383037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</TotalTime>
  <Words>397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Geographic Information System</vt:lpstr>
      <vt:lpstr>Contents</vt:lpstr>
      <vt:lpstr>            What is Geographical  Information System?</vt:lpstr>
      <vt:lpstr> What is GIS </vt:lpstr>
      <vt:lpstr>  Information System A system that collects, store, maintains, processes data and provides information to people.    </vt:lpstr>
      <vt:lpstr>Geographical Information System</vt:lpstr>
      <vt:lpstr> GIS Data Types </vt:lpstr>
      <vt:lpstr>Slide 8</vt:lpstr>
      <vt:lpstr>Components</vt:lpstr>
      <vt:lpstr>Slide 10</vt:lpstr>
      <vt:lpstr>Hardware</vt:lpstr>
      <vt:lpstr>Software</vt:lpstr>
      <vt:lpstr>SOftware</vt:lpstr>
      <vt:lpstr>Data </vt:lpstr>
      <vt:lpstr>User </vt:lpstr>
      <vt:lpstr>Methods </vt:lpstr>
      <vt:lpstr>  Functions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Information System</dc:title>
  <dc:creator>me</dc:creator>
  <cp:lastModifiedBy>humaira</cp:lastModifiedBy>
  <cp:revision>46</cp:revision>
  <dcterms:created xsi:type="dcterms:W3CDTF">2006-08-16T00:00:00Z</dcterms:created>
  <dcterms:modified xsi:type="dcterms:W3CDTF">2016-08-16T08:12:43Z</dcterms:modified>
</cp:coreProperties>
</file>